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lie Harris" initials="JH" lastIdx="8" clrIdx="0">
    <p:extLst>
      <p:ext uri="{19B8F6BF-5375-455C-9EA6-DF929625EA0E}">
        <p15:presenceInfo xmlns:p15="http://schemas.microsoft.com/office/powerpoint/2012/main" userId="S-1-5-21-2523501915-3578614224-1390618222-865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46" d="100"/>
          <a:sy n="46" d="100"/>
        </p:scale>
        <p:origin x="42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5T14:50:43.813" idx="1">
    <p:pos x="10" y="10"/>
    <p:text>You do not have to explain HOW to do it. You should be justifying WHY you need to do this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5T14:51:20.216" idx="3">
    <p:pos x="10" y="10"/>
    <p:text>Is this test to show a success or a failure. Please clarify.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5T14:51:39.768" idx="4">
    <p:pos x="2710" y="380"/>
    <p:text>You could be clearer in your heading the type of test this is.</p:text>
    <p:extLst>
      <p:ext uri="{C676402C-5697-4E1C-873F-D02D1690AC5C}">
        <p15:threadingInfo xmlns:p15="http://schemas.microsoft.com/office/powerpoint/2012/main" timeZoneBias="0"/>
      </p:ext>
    </p:extLst>
  </p:cm>
  <p:cm authorId="1" dt="2019-03-25T14:51:54.493" idx="5">
    <p:pos x="6375" y="1977"/>
    <p:text>What did you expect to happen.</p:text>
    <p:extLst>
      <p:ext uri="{C676402C-5697-4E1C-873F-D02D1690AC5C}">
        <p15:threadingInfo xmlns:p15="http://schemas.microsoft.com/office/powerpoint/2012/main" timeZoneBias="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5T14:52:15.650" idx="6">
    <p:pos x="6271" y="1846"/>
    <p:text>Gestures being?? please give an example.</p:text>
    <p:extLst>
      <p:ext uri="{C676402C-5697-4E1C-873F-D02D1690AC5C}">
        <p15:threadingInfo xmlns:p15="http://schemas.microsoft.com/office/powerpoint/2012/main" timeZoneBias="0"/>
      </p:ext>
    </p:extLst>
  </p:cm>
  <p:cm authorId="1" dt="2019-03-25T14:52:32.984" idx="7">
    <p:pos x="10" y="10"/>
    <p:text>Separate the benefits and disadvantages so it is clearly.</p:text>
    <p:extLst>
      <p:ext uri="{C676402C-5697-4E1C-873F-D02D1690AC5C}">
        <p15:threadingInfo xmlns:p15="http://schemas.microsoft.com/office/powerpoint/2012/main" timeZoneBias="0"/>
      </p:ext>
    </p:extLst>
  </p:cm>
  <p:cm authorId="1" dt="2019-03-25T14:52:50.535" idx="8">
    <p:pos x="3299" y="3888"/>
    <p:text>??? not sure what you mean here.</p:text>
    <p:extLst>
      <p:ext uri="{C676402C-5697-4E1C-873F-D02D1690AC5C}">
        <p15:threadingInfo xmlns:p15="http://schemas.microsoft.com/office/powerpoint/2012/main" timeZoneBias="0"/>
      </p:ext>
    </p:extLst>
  </p:cm>
</p:cmLst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6522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5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9334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588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2556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52852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1746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2586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7403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22563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94012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40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297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78F999ED-622B-4E5F-A624-D2DF2DB02EF2}" type="datetimeFigureOut">
              <a:rPr lang="en-GB" smtClean="0"/>
              <a:t>25/03/2019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239EB067-37BB-447B-8F9A-237A8AD8BC3F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598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848">
          <p15:clr>
            <a:srgbClr val="F26B43"/>
          </p15:clr>
        </p15:guide>
        <p15:guide id="2" orient="horz" pos="3960">
          <p15:clr>
            <a:srgbClr val="F26B43"/>
          </p15:clr>
        </p15:guide>
        <p15:guide id="3" orient="horz" pos="1536">
          <p15:clr>
            <a:srgbClr val="F26B43"/>
          </p15:clr>
        </p15:guide>
        <p15:guide id="4" orient="horz" pos="3840">
          <p15:clr>
            <a:srgbClr val="F26B43"/>
          </p15:clr>
        </p15:guide>
        <p15:guide id="5" pos="4416">
          <p15:clr>
            <a:srgbClr val="F26B43"/>
          </p15:clr>
        </p15:guide>
        <p15:guide id="6" pos="4800">
          <p15:clr>
            <a:srgbClr val="F26B43"/>
          </p15:clr>
        </p15:guide>
        <p15:guide id="7" orient="horz" pos="360">
          <p15:clr>
            <a:srgbClr val="F26B43"/>
          </p15:clr>
        </p15:guide>
        <p15:guide id="8" pos="7368">
          <p15:clr>
            <a:srgbClr val="F26B43"/>
          </p15:clr>
        </p15:guide>
        <p15:guide id="9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comments" Target="../comments/commen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comments" Target="../comments/commen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comments" Target="../comments/commen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Picture Lock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By Navjot Singh 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1753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Setting Up</a:t>
            </a:r>
            <a:endParaRPr lang="en-GB" dirty="0"/>
          </a:p>
        </p:txBody>
      </p:sp>
      <p:pic>
        <p:nvPicPr>
          <p:cNvPr id="6" name="F8CCB2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4244" y="2241137"/>
            <a:ext cx="5697108" cy="4074424"/>
          </a:xfrm>
        </p:spPr>
      </p:pic>
      <p:sp>
        <p:nvSpPr>
          <p:cNvPr id="7" name="TextBox 6"/>
          <p:cNvSpPr txBox="1"/>
          <p:nvPr/>
        </p:nvSpPr>
        <p:spPr>
          <a:xfrm>
            <a:off x="6325447" y="2388198"/>
            <a:ext cx="53788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GB" dirty="0" smtClean="0"/>
              <a:t>Click the windows icon on the bottom left corner</a:t>
            </a:r>
          </a:p>
          <a:p>
            <a:pPr marL="342900" indent="-342900">
              <a:buAutoNum type="arabicParenR"/>
            </a:pPr>
            <a:r>
              <a:rPr lang="en-GB" dirty="0" smtClean="0"/>
              <a:t>Click on settings</a:t>
            </a:r>
          </a:p>
          <a:p>
            <a:pPr marL="342900" indent="-342900">
              <a:buAutoNum type="arabicParenR"/>
            </a:pPr>
            <a:r>
              <a:rPr lang="en-GB" dirty="0" smtClean="0"/>
              <a:t>Go to accounts </a:t>
            </a:r>
            <a:r>
              <a:rPr lang="en-GB" dirty="0" smtClean="0">
                <a:sym typeface="Wingdings" panose="05000000000000000000" pitchFamily="2" charset="2"/>
              </a:rPr>
              <a:t> </a:t>
            </a:r>
            <a:r>
              <a:rPr lang="en-GB" dirty="0" smtClean="0"/>
              <a:t>Sign In Options</a:t>
            </a:r>
          </a:p>
          <a:p>
            <a:pPr marL="342900" indent="-342900">
              <a:buAutoNum type="arabicParenR"/>
            </a:pPr>
            <a:r>
              <a:rPr lang="en-GB" dirty="0" smtClean="0"/>
              <a:t>Scroll down to Picture password </a:t>
            </a:r>
          </a:p>
          <a:p>
            <a:pPr marL="342900" indent="-342900">
              <a:buAutoNum type="arabicParenR"/>
            </a:pPr>
            <a:r>
              <a:rPr lang="en-GB" dirty="0" smtClean="0"/>
              <a:t>Enter your password</a:t>
            </a:r>
          </a:p>
          <a:p>
            <a:pPr marL="342900" indent="-342900">
              <a:buAutoNum type="arabicParenR"/>
            </a:pPr>
            <a:r>
              <a:rPr lang="en-GB" dirty="0" smtClean="0"/>
              <a:t>Locate the picture  </a:t>
            </a:r>
            <a:r>
              <a:rPr lang="en-GB" dirty="0" smtClean="0">
                <a:sym typeface="Wingdings" panose="05000000000000000000" pitchFamily="2" charset="2"/>
              </a:rPr>
              <a:t> </a:t>
            </a:r>
            <a:r>
              <a:rPr lang="en-GB" dirty="0" smtClean="0"/>
              <a:t>Click use this picture</a:t>
            </a:r>
          </a:p>
          <a:p>
            <a:pPr marL="342900" indent="-342900">
              <a:buAutoNum type="arabicParenR"/>
            </a:pPr>
            <a:r>
              <a:rPr lang="en-GB" dirty="0" smtClean="0"/>
              <a:t>Now you will perform the gestures which include: click, swipe and circle. </a:t>
            </a:r>
          </a:p>
          <a:p>
            <a:pPr marL="342900" indent="-342900">
              <a:buAutoNum type="arabicParenR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5540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Test</a:t>
            </a:r>
            <a:endParaRPr lang="en-GB" dirty="0"/>
          </a:p>
        </p:txBody>
      </p:sp>
      <p:pic>
        <p:nvPicPr>
          <p:cNvPr id="4" name="AE0B8E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7031" y="2502946"/>
            <a:ext cx="5105400" cy="3651250"/>
          </a:xfrm>
        </p:spPr>
      </p:pic>
    </p:spTree>
    <p:extLst>
      <p:ext uri="{BB962C8B-B14F-4D97-AF65-F5344CB8AC3E}">
        <p14:creationId xmlns:p14="http://schemas.microsoft.com/office/powerpoint/2010/main" val="814345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Test 2 </a:t>
            </a:r>
            <a:endParaRPr lang="en-GB" dirty="0"/>
          </a:p>
        </p:txBody>
      </p:sp>
      <p:pic>
        <p:nvPicPr>
          <p:cNvPr id="4" name="9A0445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3280" y="2513703"/>
            <a:ext cx="5003800" cy="3651250"/>
          </a:xfrm>
        </p:spPr>
      </p:pic>
      <p:sp>
        <p:nvSpPr>
          <p:cNvPr id="5" name="TextBox 4"/>
          <p:cNvSpPr txBox="1"/>
          <p:nvPr/>
        </p:nvSpPr>
        <p:spPr>
          <a:xfrm>
            <a:off x="8175812" y="2549562"/>
            <a:ext cx="38082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Here in this test I purposefully enter the password incorrectly. I also enter the password but I click a few inches away from the pre-set gestures and it still unlocks. 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4899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Justify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2442" y="2287792"/>
            <a:ext cx="8971829" cy="4468009"/>
          </a:xfrm>
        </p:spPr>
        <p:txBody>
          <a:bodyPr>
            <a:normAutofit lnSpcReduction="10000"/>
          </a:bodyPr>
          <a:lstStyle/>
          <a:p>
            <a:r>
              <a:rPr lang="en-GB" dirty="0" smtClean="0"/>
              <a:t>Picture password is useful because it does not require the user to type in complex characters to remember, just the gestures. </a:t>
            </a:r>
          </a:p>
          <a:p>
            <a:r>
              <a:rPr lang="en-GB" dirty="0" smtClean="0"/>
              <a:t>It is easy for any user, because you simply click on the image and perform gestures. </a:t>
            </a:r>
          </a:p>
          <a:p>
            <a:r>
              <a:rPr lang="en-GB" dirty="0" smtClean="0"/>
              <a:t>If you struggle with patterns then you may struggle with this feature</a:t>
            </a:r>
          </a:p>
          <a:p>
            <a:r>
              <a:rPr lang="en-GB" dirty="0"/>
              <a:t>After various test I have seen that this feature isn’t necessarily secure. Because it is easy to guess what gestures users have used. Also, it is not as accurate because you could click a few inches away from where you originally set the gesture and it will still process and unlock. </a:t>
            </a:r>
            <a:endParaRPr lang="en-GB" dirty="0" smtClean="0"/>
          </a:p>
          <a:p>
            <a:r>
              <a:rPr lang="en-GB" dirty="0"/>
              <a:t>On touch screen devices you could see the smudges on the screen which will give away the gestures the user has inputted</a:t>
            </a:r>
            <a:r>
              <a:rPr lang="en-GB" dirty="0" smtClean="0"/>
              <a:t>.</a:t>
            </a:r>
          </a:p>
          <a:p>
            <a:r>
              <a:rPr lang="en-GB" dirty="0"/>
              <a:t>Needs a pin setup for backup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1791969"/>
      </p:ext>
    </p:extLst>
  </p:cSld>
  <p:clrMapOvr>
    <a:masterClrMapping/>
  </p:clrMapOvr>
</p:sld>
</file>

<file path=ppt/theme/theme1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TM10001104[[fn=Feathered]]</Template>
  <TotalTime>45</TotalTime>
  <Words>230</Words>
  <Application>Microsoft Office PowerPoint</Application>
  <PresentationFormat>Widescreen</PresentationFormat>
  <Paragraphs>21</Paragraphs>
  <Slides>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Century Schoolbook</vt:lpstr>
      <vt:lpstr>Corbel</vt:lpstr>
      <vt:lpstr>Wingdings</vt:lpstr>
      <vt:lpstr>Feathered</vt:lpstr>
      <vt:lpstr>Picture Lock</vt:lpstr>
      <vt:lpstr>Setting Up</vt:lpstr>
      <vt:lpstr>Test</vt:lpstr>
      <vt:lpstr>Test 2 </vt:lpstr>
      <vt:lpstr>Justify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Picture Lock</dc:title>
  <dc:creator>Navjot Singh</dc:creator>
  <cp:lastModifiedBy>Julie Harris</cp:lastModifiedBy>
  <cp:revision>10</cp:revision>
  <dcterms:created xsi:type="dcterms:W3CDTF">2019-03-06T16:10:05Z</dcterms:created>
  <dcterms:modified xsi:type="dcterms:W3CDTF">2019-03-25T14:53:03Z</dcterms:modified>
</cp:coreProperties>
</file>

<file path=docProps/thumbnail.jpeg>
</file>